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28"/>
  </p:notesMasterIdLst>
  <p:sldIdLst>
    <p:sldId id="2756" r:id="rId2"/>
    <p:sldId id="2734" r:id="rId3"/>
    <p:sldId id="2711" r:id="rId4"/>
    <p:sldId id="2720" r:id="rId5"/>
    <p:sldId id="2712" r:id="rId6"/>
    <p:sldId id="2713" r:id="rId7"/>
    <p:sldId id="2729" r:id="rId8"/>
    <p:sldId id="2719" r:id="rId9"/>
    <p:sldId id="2757" r:id="rId10"/>
    <p:sldId id="2718" r:id="rId11"/>
    <p:sldId id="2744" r:id="rId12"/>
    <p:sldId id="2751" r:id="rId13"/>
    <p:sldId id="2743" r:id="rId14"/>
    <p:sldId id="2715" r:id="rId15"/>
    <p:sldId id="2758" r:id="rId16"/>
    <p:sldId id="2724" r:id="rId17"/>
    <p:sldId id="2752" r:id="rId18"/>
    <p:sldId id="2725" r:id="rId19"/>
    <p:sldId id="2721" r:id="rId20"/>
    <p:sldId id="2746" r:id="rId21"/>
    <p:sldId id="2759" r:id="rId22"/>
    <p:sldId id="2745" r:id="rId23"/>
    <p:sldId id="2730" r:id="rId24"/>
    <p:sldId id="2722" r:id="rId25"/>
    <p:sldId id="2747" r:id="rId26"/>
    <p:sldId id="2760" r:id="rId27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BFBFB"/>
    <a:srgbClr val="EEE5E7"/>
    <a:srgbClr val="009882"/>
    <a:srgbClr val="26A244"/>
    <a:srgbClr val="298EC0"/>
    <a:srgbClr val="B61922"/>
    <a:srgbClr val="1C1C1C"/>
    <a:srgbClr val="6E6E6E"/>
    <a:srgbClr val="DD6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5226" autoAdjust="0"/>
  </p:normalViewPr>
  <p:slideViewPr>
    <p:cSldViewPr>
      <p:cViewPr varScale="1">
        <p:scale>
          <a:sx n="67" d="100"/>
          <a:sy n="67" d="100"/>
        </p:scale>
        <p:origin x="828" y="60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163903344"/>
        <c:axId val="1163902224"/>
      </c:barChart>
      <c:catAx>
        <c:axId val="116390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CN"/>
          </a:p>
        </c:txPr>
        <c:crossAx val="1163902224"/>
        <c:crosses val="autoZero"/>
        <c:auto val="1"/>
        <c:lblAlgn val="ctr"/>
        <c:lblOffset val="100"/>
        <c:tickMarkSkip val="1"/>
        <c:noMultiLvlLbl val="0"/>
      </c:catAx>
      <c:valAx>
        <c:axId val="116390222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390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2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2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7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8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29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658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65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22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0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21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3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76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12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6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640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60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67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3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2017/7/5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2017/7/5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2017/7/5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半年工作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823909" y="4228941"/>
            <a:ext cx="45361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endParaRPr lang="zh-CN" altLang="en-US" sz="1400" cap="all" dirty="0">
              <a:solidFill>
                <a:srgbClr val="AE002B"/>
              </a:solidFill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3908" y="4552992"/>
            <a:ext cx="6034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cap="all" dirty="0">
                <a:latin typeface="+mj-ea"/>
                <a:ea typeface="+mj-ea"/>
                <a:cs typeface="Arial" panose="020B0604020202020204" pitchFamily="34" charset="0"/>
              </a:rPr>
              <a:t>汇报人：千库网  汇报时间：</a:t>
            </a:r>
            <a:r>
              <a:rPr lang="en-US" altLang="zh-CN" sz="2000" cap="all" dirty="0">
                <a:latin typeface="+mj-ea"/>
                <a:ea typeface="+mj-ea"/>
                <a:cs typeface="Arial" panose="020B0604020202020204" pitchFamily="34" charset="0"/>
              </a:rPr>
              <a:t>XX</a:t>
            </a:r>
            <a:r>
              <a:rPr lang="zh-CN" altLang="en-US" sz="2000" cap="all" dirty="0"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2000" cap="all" dirty="0">
                <a:latin typeface="+mj-ea"/>
                <a:ea typeface="+mj-ea"/>
                <a:cs typeface="Arial" panose="020B0604020202020204" pitchFamily="34" charset="0"/>
              </a:rPr>
              <a:t>XX</a:t>
            </a:r>
            <a:r>
              <a:rPr lang="zh-CN" altLang="en-US" sz="2000" cap="all" dirty="0">
                <a:latin typeface="+mj-ea"/>
                <a:ea typeface="+mj-ea"/>
                <a:cs typeface="Arial" panose="020B0604020202020204" pitchFamily="34" charset="0"/>
              </a:rPr>
              <a:t>月</a:t>
            </a:r>
            <a:r>
              <a:rPr lang="en-US" altLang="zh-CN" sz="2000" cap="all" dirty="0">
                <a:latin typeface="+mj-ea"/>
                <a:ea typeface="+mj-ea"/>
                <a:cs typeface="Arial" panose="020B0604020202020204" pitchFamily="34" charset="0"/>
              </a:rPr>
              <a:t>XX</a:t>
            </a:r>
            <a:r>
              <a:rPr lang="zh-CN" altLang="en-US" sz="2000" cap="all" dirty="0">
                <a:latin typeface="+mj-ea"/>
                <a:ea typeface="+mj-ea"/>
                <a:cs typeface="Arial" panose="020B0604020202020204" pitchFamily="34" charset="0"/>
              </a:rPr>
              <a:t>日</a:t>
            </a:r>
            <a:endParaRPr lang="zh-CN" altLang="en-US" sz="2000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5706" y="1896011"/>
            <a:ext cx="270058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AE002B"/>
                </a:solidFill>
                <a:latin typeface="Impact" panose="020B0806030902050204" pitchFamily="34" charset="0"/>
              </a:rPr>
              <a:t>201X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8562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00"/>
                            </p:stCondLst>
                            <p:childTnLst>
                              <p:par>
                                <p:cTn id="10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18" grpId="0"/>
      <p:bldP spid="18" grpId="1"/>
      <p:bldP spid="20" grpId="0"/>
      <p:bldP spid="20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3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6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4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1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2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7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7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0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858750" cy="340055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40728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6713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1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68656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34641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68874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34859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1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22911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188896" y="5353809"/>
            <a:ext cx="27448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4238" y="156473"/>
            <a:ext cx="1483098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65922" y="955612"/>
            <a:ext cx="25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2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675211"/>
            <a:ext cx="2712263" cy="4364415"/>
            <a:chOff x="357158" y="1191326"/>
            <a:chExt cx="1928826" cy="3103755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39595" y="1191326"/>
              <a:ext cx="1208602" cy="380274"/>
              <a:chOff x="739595" y="1191326"/>
              <a:chExt cx="1208602" cy="380274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191326"/>
                <a:ext cx="1162411" cy="380274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739595" y="1285866"/>
                <a:ext cx="1208602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年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月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日</a:t>
                </a:r>
                <a:endParaRPr lang="en-US" sz="1687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882735" y="1214428"/>
              <a:ext cx="1208602" cy="357173"/>
              <a:chOff x="2882735" y="1214428"/>
              <a:chExt cx="1208602" cy="357173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162411" cy="35717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2882735" y="1285866"/>
                <a:ext cx="1208602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年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月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日</a:t>
                </a:r>
                <a:endParaRPr lang="en-US" sz="1687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675211"/>
            <a:ext cx="2709401" cy="4364415"/>
            <a:chOff x="4692438" y="1191326"/>
            <a:chExt cx="1926791" cy="3103755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097313" y="1191326"/>
              <a:ext cx="1208602" cy="380274"/>
              <a:chOff x="5097313" y="1191326"/>
              <a:chExt cx="1208602" cy="380274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191326"/>
                <a:ext cx="1162411" cy="380274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097313" y="1285866"/>
                <a:ext cx="1208602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年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月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日</a:t>
                </a:r>
                <a:endParaRPr lang="en-US" sz="1687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675211"/>
            <a:ext cx="2709401" cy="4364415"/>
            <a:chOff x="6860051" y="1191326"/>
            <a:chExt cx="1926791" cy="3103755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40453" y="1191326"/>
              <a:ext cx="1208602" cy="380274"/>
              <a:chOff x="7240453" y="1191326"/>
              <a:chExt cx="1208602" cy="380274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191326"/>
                <a:ext cx="1162411" cy="3802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240453" y="1285866"/>
                <a:ext cx="1208602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年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月</a:t>
                </a:r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XX</a:t>
                </a:r>
                <a:r>
                  <a:rPr lang="zh-CN" alt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日</a:t>
                </a:r>
                <a:endParaRPr lang="en-US" sz="1687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4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7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7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>
              <p:ext uri="{D42A27DB-BD31-4B8C-83A1-F6EECF244321}">
                <p14:modId xmlns:p14="http://schemas.microsoft.com/office/powerpoint/2010/main" val="1566029290"/>
              </p:ext>
            </p:extLst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7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30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84" t="-65193" r="-1484" b="-817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半年工作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823909" y="4228941"/>
            <a:ext cx="45361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400" cap="all" dirty="0">
                <a:solidFill>
                  <a:srgbClr val="AE002B"/>
                </a:solidFill>
                <a:cs typeface="Arial" panose="020B0604020202020204" pitchFamily="34" charset="0"/>
              </a:rPr>
              <a:t>|</a:t>
            </a:r>
            <a:endParaRPr lang="zh-CN" altLang="en-US" sz="1400" cap="all" dirty="0">
              <a:solidFill>
                <a:srgbClr val="AE002B"/>
              </a:solidFill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3909" y="4492247"/>
            <a:ext cx="5112568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900" cap="all" dirty="0">
                <a:latin typeface="+mj-ea"/>
                <a:ea typeface="+mj-ea"/>
                <a:cs typeface="Arial" panose="020B0604020202020204" pitchFamily="34" charset="0"/>
              </a:rPr>
              <a:t>Business report general summary PPT template  | is suitable for the reporting on activities report | bio | work summary report, etc. | | meeting</a:t>
            </a:r>
            <a:endParaRPr lang="zh-CN" altLang="en-US" sz="900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55706" y="1372096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18" grpId="0"/>
      <p:bldP spid="18" grpId="1"/>
      <p:bldP spid="20" grpId="0"/>
      <p:bldP spid="20" grpId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7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7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94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添加标题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添加标题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添加标题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添加标题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68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 smtClean="0">
                  <a:sym typeface="Arial" panose="020B0604020202020204" pitchFamily="34" charset="0"/>
                </a:rPr>
                <a:t>添加标题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zh-CN" altLang="en-US" sz="2109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 smtClean="0">
                  <a:sym typeface="Arial" panose="020B0604020202020204" pitchFamily="34" charset="0"/>
                </a:rPr>
                <a:t>添加标题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zh-CN" altLang="en-US" sz="2109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5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7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49224" y="2955009"/>
            <a:ext cx="3184408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797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3797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9223" y="3604810"/>
            <a:ext cx="54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CLICK ON ADD RELATED </a:t>
            </a:r>
            <a:r>
              <a:rPr lang="zh-CN" altLang="en-US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r>
              <a:rPr lang="en-US" altLang="zh-CN" sz="1200" dirty="0" smtClean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AE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WORDS.</a:t>
            </a:r>
            <a:endParaRPr lang="zh-CN" altLang="en-US" sz="1200" dirty="0">
              <a:solidFill>
                <a:srgbClr val="AE0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8d32ce6a00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2978</Words>
  <Application>Microsoft Office PowerPoint</Application>
  <PresentationFormat>自定义</PresentationFormat>
  <Paragraphs>282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Gill Sans</vt:lpstr>
      <vt:lpstr>Helvetica Light</vt:lpstr>
      <vt:lpstr>Kozuka Gothic Pro B</vt:lpstr>
      <vt:lpstr>Lato</vt:lpstr>
      <vt:lpstr>Lato Regular</vt:lpstr>
      <vt:lpstr>MS PGothic</vt:lpstr>
      <vt:lpstr>MS PGothic</vt:lpstr>
      <vt:lpstr>Open Sans</vt:lpstr>
      <vt:lpstr>나눔고딕</vt:lpstr>
      <vt:lpstr>宋体</vt:lpstr>
      <vt:lpstr>微软雅黑</vt:lpstr>
      <vt:lpstr>微软雅黑 Light</vt:lpstr>
      <vt:lpstr>Arial</vt:lpstr>
      <vt:lpstr>Calibri</vt:lpstr>
      <vt:lpstr>Franklin Gothic Book</vt:lpstr>
      <vt:lpstr>Helvetica</vt:lpstr>
      <vt:lpstr>Impact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58d32ce6a0069</dc:title>
  <dc:creator/>
  <dc:description>一点素材；http://Dian1.taobao.com</dc:description>
  <cp:lastModifiedBy/>
  <cp:revision>1</cp:revision>
  <dcterms:created xsi:type="dcterms:W3CDTF">2016-09-05T07:59:58Z</dcterms:created>
  <dcterms:modified xsi:type="dcterms:W3CDTF">2017-07-05T14:18:12Z</dcterms:modified>
</cp:coreProperties>
</file>